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72" r:id="rId1"/>
  </p:sldMasterIdLst>
  <p:notesMasterIdLst>
    <p:notesMasterId r:id="rId3"/>
  </p:notesMasterIdLst>
  <p:sldIdLst>
    <p:sldId id="365" r:id="rId2"/>
  </p:sldIdLst>
  <p:sldSz cx="9906000" cy="6858000" type="A4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56">
          <p15:clr>
            <a:srgbClr val="A4A3A4"/>
          </p15:clr>
        </p15:guide>
        <p15:guide id="2" pos="311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TxStyle/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TxStyle/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CF1AB2-1976-4502-BF36-3FF5EA218861}" styleName="보통 스타일 4 - 강조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TxStyle/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TxStyle/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9D7B26C5-4107-4FEC-AEDC-1716B250A1EF}" styleName="밝은 스타일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TxStyle/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C083E6E3-FA7D-4D7B-A595-EF9225AFEA82}" styleName="밝은 스타일 1 - 강조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TxStyle/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494" autoAdjust="0"/>
    <p:restoredTop sz="96446" autoAdjust="0"/>
  </p:normalViewPr>
  <p:slideViewPr>
    <p:cSldViewPr snapToGrid="0">
      <p:cViewPr varScale="1">
        <p:scale>
          <a:sx n="110" d="100"/>
          <a:sy n="110" d="100"/>
        </p:scale>
        <p:origin x="1620" y="132"/>
      </p:cViewPr>
      <p:guideLst>
        <p:guide orient="horz" pos="2156"/>
        <p:guide pos="3116"/>
      </p:guideLst>
    </p:cSldViewPr>
  </p:slideViewPr>
  <p:outlineViewPr>
    <p:cViewPr>
      <p:scale>
        <a:sx n="75" d="100"/>
        <a:sy n="75" d="100"/>
      </p:scale>
      <p:origin x="0" y="0"/>
    </p:cViewPr>
  </p:outlineViewPr>
  <p:notesTextViewPr>
    <p:cViewPr>
      <p:scale>
        <a:sx n="150" d="100"/>
        <a:sy n="15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8056"/>
          </a:xfrm>
          <a:prstGeom prst="rect">
            <a:avLst/>
          </a:prstGeom>
        </p:spPr>
        <p:txBody>
          <a:bodyPr vert="horz" lIns="91432" tIns="45716" rIns="91432" bIns="45716"/>
          <a:lstStyle>
            <a:lvl1pPr algn="l">
              <a:defRPr sz="1200"/>
            </a:lvl1pPr>
          </a:lstStyle>
          <a:p>
            <a:pPr lvl="0">
              <a:defRPr/>
            </a:pP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8056"/>
          </a:xfrm>
          <a:prstGeom prst="rect">
            <a:avLst/>
          </a:prstGeom>
        </p:spPr>
        <p:txBody>
          <a:bodyPr vert="horz" lIns="91432" tIns="45716" rIns="91432" bIns="45716"/>
          <a:lstStyle>
            <a:lvl1pPr algn="r">
              <a:defRPr sz="1200"/>
            </a:lvl1pPr>
          </a:lstStyle>
          <a:p>
            <a:pPr lvl="0">
              <a:defRPr/>
            </a:pPr>
            <a:fld id="{AB11849E-8221-42CD-8E1D-449377AEBACA}" type="datetime1">
              <a:rPr lang="ko-KR" altLang="en-US"/>
              <a:pPr lvl="0">
                <a:defRPr/>
              </a:pPr>
              <a:t>2021-10-26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979488" y="1241425"/>
            <a:ext cx="483870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2" tIns="45716" rIns="91432" bIns="45716" anchor="ctr"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32" tIns="45716" rIns="91432" bIns="45716"/>
          <a:lstStyle/>
          <a:p>
            <a:pPr lvl="0">
              <a:defRPr/>
            </a:pPr>
            <a:r>
              <a:rPr lang="ko-KR" altLang="en-US"/>
              <a:t>마스터 텍스트 스타일 편집</a:t>
            </a:r>
          </a:p>
          <a:p>
            <a:pPr lvl="1">
              <a:defRPr/>
            </a:pPr>
            <a:r>
              <a:rPr lang="ko-KR" altLang="en-US"/>
              <a:t>둘째 수준</a:t>
            </a:r>
          </a:p>
          <a:p>
            <a:pPr lvl="2">
              <a:defRPr/>
            </a:pPr>
            <a:r>
              <a:rPr lang="ko-KR" altLang="en-US"/>
              <a:t>셋째 수준</a:t>
            </a:r>
          </a:p>
          <a:p>
            <a:pPr lvl="3">
              <a:defRPr/>
            </a:pPr>
            <a:r>
              <a:rPr lang="ko-KR" altLang="en-US"/>
              <a:t>넷째 수준</a:t>
            </a:r>
          </a:p>
          <a:p>
            <a:pPr lvl="4">
              <a:defRPr/>
            </a:pPr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1" y="9428585"/>
            <a:ext cx="2945659" cy="498055"/>
          </a:xfrm>
          <a:prstGeom prst="rect">
            <a:avLst/>
          </a:prstGeom>
        </p:spPr>
        <p:txBody>
          <a:bodyPr vert="horz" lIns="91432" tIns="45716" rIns="91432" bIns="45716" anchor="b"/>
          <a:lstStyle>
            <a:lvl1pPr algn="l">
              <a:defRPr sz="1200"/>
            </a:lvl1pPr>
          </a:lstStyle>
          <a:p>
            <a:pPr lvl="0"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4" y="9428585"/>
            <a:ext cx="2945659" cy="498055"/>
          </a:xfrm>
          <a:prstGeom prst="rect">
            <a:avLst/>
          </a:prstGeom>
        </p:spPr>
        <p:txBody>
          <a:bodyPr vert="horz" lIns="91432" tIns="45716" rIns="91432" bIns="45716" anchor="b"/>
          <a:lstStyle>
            <a:lvl1pPr algn="r">
              <a:defRPr sz="1200"/>
            </a:lvl1pPr>
          </a:lstStyle>
          <a:p>
            <a:pPr lvl="0">
              <a:defRPr/>
            </a:pPr>
            <a:fld id="{FD2F37A5-4B95-4B15-8AC9-9BCF76EDA4C2}" type="slidenum">
              <a:rPr lang="ko-KR" altLang="en-US"/>
              <a:pPr lvl="0">
                <a:defRPr/>
              </a:pPr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pPr/>
              <a:t>10/26/2021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pPr/>
              <a:t>‹#›</a:t>
            </a:fld>
            <a:endParaRPr lang="en-US" dirty="0"/>
          </a:p>
        </p:txBody>
      </p:sp>
      <p:pic>
        <p:nvPicPr>
          <p:cNvPr id="7" name="그림 6"/>
          <p:cNvPicPr>
            <a:picLocks noChangeAspect="1"/>
          </p:cNvPicPr>
          <p:nvPr userDrawn="1"/>
        </p:nvPicPr>
        <p:blipFill rotWithShape="1">
          <a:blip/>
          <a:srcRect r="5537" b="6530"/>
          <a:stretch/>
        </p:blipFill>
        <p:spPr>
          <a:xfrm>
            <a:off x="5515695" y="1748308"/>
            <a:ext cx="4400624" cy="5135093"/>
          </a:xfrm>
          <a:prstGeom prst="rect">
            <a:avLst/>
          </a:prstGeom>
          <a:ln>
            <a:solidFill>
              <a:srgbClr val="FFFFFF"/>
            </a:solidFill>
          </a:ln>
        </p:spPr>
      </p:pic>
      <p:sp>
        <p:nvSpPr>
          <p:cNvPr id="8" name="직사각형 7"/>
          <p:cNvSpPr/>
          <p:nvPr userDrawn="1"/>
        </p:nvSpPr>
        <p:spPr>
          <a:xfrm>
            <a:off x="5412508" y="1779823"/>
            <a:ext cx="4524449" cy="5122393"/>
          </a:xfrm>
          <a:prstGeom prst="rect">
            <a:avLst/>
          </a:prstGeom>
          <a:solidFill>
            <a:schemeClr val="bg1">
              <a:alpha val="8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463" dirty="0"/>
          </a:p>
        </p:txBody>
      </p:sp>
      <p:sp>
        <p:nvSpPr>
          <p:cNvPr id="9" name="제목 1"/>
          <p:cNvSpPr>
            <a:spLocks noGrp="1"/>
          </p:cNvSpPr>
          <p:nvPr>
            <p:ph type="ctrTitle"/>
          </p:nvPr>
        </p:nvSpPr>
        <p:spPr>
          <a:xfrm>
            <a:off x="1238250" y="1122363"/>
            <a:ext cx="7429500" cy="2387600"/>
          </a:xfrm>
        </p:spPr>
        <p:txBody>
          <a:bodyPr anchor="b"/>
          <a:lstStyle>
            <a:lvl1pPr algn="ctr">
              <a:defRPr sz="4875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10" name="부제목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1950"/>
            </a:lvl1pPr>
            <a:lvl2pPr marL="371475" indent="0" algn="ctr">
              <a:buNone/>
              <a:defRPr sz="1625"/>
            </a:lvl2pPr>
            <a:lvl3pPr marL="742950" indent="0" algn="ctr">
              <a:buNone/>
              <a:defRPr sz="1463"/>
            </a:lvl3pPr>
            <a:lvl4pPr marL="1114425" indent="0" algn="ctr">
              <a:buNone/>
              <a:defRPr sz="1300"/>
            </a:lvl4pPr>
            <a:lvl5pPr marL="1485900" indent="0" algn="ctr">
              <a:buNone/>
              <a:defRPr sz="1300"/>
            </a:lvl5pPr>
            <a:lvl6pPr marL="1857375" indent="0" algn="ctr">
              <a:buNone/>
              <a:defRPr sz="1300"/>
            </a:lvl6pPr>
            <a:lvl7pPr marL="2228850" indent="0" algn="ctr">
              <a:buNone/>
              <a:defRPr sz="1300"/>
            </a:lvl7pPr>
            <a:lvl8pPr marL="2600325" indent="0" algn="ctr">
              <a:buNone/>
              <a:defRPr sz="1300"/>
            </a:lvl8pPr>
            <a:lvl9pPr marL="2971800" indent="0" algn="ctr">
              <a:buNone/>
              <a:defRPr sz="1300"/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11" name="날짜 개체 틀 3"/>
          <p:cNvSpPr>
            <a:spLocks noGrp="1"/>
          </p:cNvSpPr>
          <p:nvPr>
            <p:ph type="dt" sz="half" idx="10"/>
          </p:nvPr>
        </p:nvSpPr>
        <p:spPr>
          <a:xfrm>
            <a:off x="681038" y="6356351"/>
            <a:ext cx="2228850" cy="365125"/>
          </a:xfrm>
        </p:spPr>
        <p:txBody>
          <a:bodyPr/>
          <a:lstStyle/>
          <a:p>
            <a:endParaRPr lang="ko-KR" altLang="en-US" dirty="0"/>
          </a:p>
        </p:txBody>
      </p:sp>
      <p:sp>
        <p:nvSpPr>
          <p:cNvPr id="12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281363" y="6356351"/>
            <a:ext cx="3343275" cy="365125"/>
          </a:xfrm>
        </p:spPr>
        <p:txBody>
          <a:bodyPr/>
          <a:lstStyle/>
          <a:p>
            <a:endParaRPr lang="ko-KR" altLang="en-US" dirty="0"/>
          </a:p>
        </p:txBody>
      </p:sp>
      <p:sp>
        <p:nvSpPr>
          <p:cNvPr id="13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243763" y="6305551"/>
            <a:ext cx="2228850" cy="365125"/>
          </a:xfrm>
        </p:spPr>
        <p:txBody>
          <a:bodyPr/>
          <a:lstStyle/>
          <a:p>
            <a:fld id="{FE600510-5198-4F43-A65E-1061D228EE3B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pic>
        <p:nvPicPr>
          <p:cNvPr id="14" name="그림 13"/>
          <p:cNvPicPr>
            <a:picLocks noChangeAspect="1"/>
          </p:cNvPicPr>
          <p:nvPr userDrawn="1"/>
        </p:nvPicPr>
        <p:blipFill>
          <a:blip/>
          <a:stretch>
            <a:fillRect/>
          </a:stretch>
        </p:blipFill>
        <p:spPr>
          <a:xfrm>
            <a:off x="-23217" y="-121603"/>
            <a:ext cx="9942763" cy="514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62769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00510-5198-4F43-A65E-1061D228EE3B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928317926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00510-5198-4F43-A65E-1061D228EE3B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364348207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표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그림 10"/>
          <p:cNvPicPr>
            <a:picLocks noChangeAspect="1"/>
          </p:cNvPicPr>
          <p:nvPr userDrawn="1"/>
        </p:nvPicPr>
        <p:blipFill rotWithShape="1">
          <a:blip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959" b="11446"/>
          <a:stretch/>
        </p:blipFill>
        <p:spPr>
          <a:xfrm>
            <a:off x="5290388" y="2454823"/>
            <a:ext cx="4615613" cy="4403179"/>
          </a:xfrm>
          <a:prstGeom prst="rect">
            <a:avLst/>
          </a:prstGeom>
        </p:spPr>
      </p:pic>
      <p:sp>
        <p:nvSpPr>
          <p:cNvPr id="15" name="직사각형 14"/>
          <p:cNvSpPr/>
          <p:nvPr userDrawn="1"/>
        </p:nvSpPr>
        <p:spPr>
          <a:xfrm>
            <a:off x="-1" y="2153266"/>
            <a:ext cx="9906001" cy="4704735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327" dirty="0">
              <a:ea typeface="Noto Sans CJK KR Medium" panose="020B0600000000000000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421280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감사합니다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334508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381" userDrawn="1">
          <p15:clr>
            <a:srgbClr val="FBAE40"/>
          </p15:clr>
        </p15:guide>
        <p15:guide id="2" pos="2736" userDrawn="1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마스터_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/>
          <p:cNvSpPr/>
          <p:nvPr userDrawn="1"/>
        </p:nvSpPr>
        <p:spPr>
          <a:xfrm>
            <a:off x="-1" y="990824"/>
            <a:ext cx="9906001" cy="5867177"/>
          </a:xfrm>
          <a:prstGeom prst="rect">
            <a:avLst/>
          </a:prstGeom>
          <a:solidFill>
            <a:schemeClr val="bg1"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327" dirty="0">
              <a:ea typeface="Noto Sans CJK KR Medium" panose="020B0600000000000000" pitchFamily="34" charset="-127"/>
            </a:endParaRPr>
          </a:p>
        </p:txBody>
      </p:sp>
      <p:pic>
        <p:nvPicPr>
          <p:cNvPr id="5" name="그림 4"/>
          <p:cNvPicPr preferRelativeResize="0">
            <a:picLocks/>
          </p:cNvPicPr>
          <p:nvPr userDrawn="1"/>
        </p:nvPicPr>
        <p:blipFill rotWithShape="1">
          <a:blip/>
          <a:srcRect t="11146"/>
          <a:stretch/>
        </p:blipFill>
        <p:spPr>
          <a:xfrm>
            <a:off x="1" y="6694708"/>
            <a:ext cx="9906000" cy="1632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162062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381" userDrawn="1">
          <p15:clr>
            <a:srgbClr val="FBAE40"/>
          </p15:clr>
        </p15:guide>
        <p15:guide id="2" pos="2736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00510-5198-4F43-A65E-1061D228EE3B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611521074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00510-5198-4F43-A65E-1061D228EE3B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369701496"/>
      </p:ext>
    </p:extLst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00510-5198-4F43-A65E-1061D228EE3B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221692329"/>
      </p:ext>
    </p:extLst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00510-5198-4F43-A65E-1061D228EE3B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929073373"/>
      </p:ext>
    </p:extLst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00510-5198-4F43-A65E-1061D228EE3B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689335552"/>
      </p:ext>
    </p:extLst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00510-5198-4F43-A65E-1061D228EE3B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993084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00510-5198-4F43-A65E-1061D228EE3B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879116803"/>
      </p:ext>
    </p:extLst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00510-5198-4F43-A65E-1061D228EE3B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24478224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600510-5198-4F43-A65E-1061D228EE3B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129223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56" r:id="rId12"/>
    <p:sldLayoutId id="2147483658" r:id="rId13"/>
    <p:sldLayoutId id="2147483657" r:id="rId14"/>
  </p:sldLayoutIdLst>
  <p:hf hdr="0" ftr="0" dt="0"/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그림 6"/>
          <p:cNvPicPr>
            <a:picLocks noChangeAspect="1"/>
          </p:cNvPicPr>
          <p:nvPr/>
        </p:nvPicPr>
        <p:blipFill rotWithShape="1">
          <a:blip r:embed="rId2"/>
          <a:stretch>
            <a:fillRect/>
          </a:stretch>
        </p:blipFill>
        <p:spPr>
          <a:xfrm>
            <a:off x="-46160" y="-96575"/>
            <a:ext cx="2488223" cy="860186"/>
          </a:xfrm>
          <a:prstGeom prst="rect">
            <a:avLst/>
          </a:prstGeom>
        </p:spPr>
      </p:pic>
      <p:pic>
        <p:nvPicPr>
          <p:cNvPr id="5" name="그림 4"/>
          <p:cNvPicPr>
            <a:picLocks noChangeAspect="1"/>
          </p:cNvPicPr>
          <p:nvPr/>
        </p:nvPicPr>
        <p:blipFill rotWithShape="1">
          <a:blip r:embed="rId3"/>
          <a:stretch>
            <a:fillRect/>
          </a:stretch>
        </p:blipFill>
        <p:spPr>
          <a:xfrm>
            <a:off x="6452111" y="949496"/>
            <a:ext cx="3453888" cy="3022890"/>
          </a:xfrm>
          <a:prstGeom prst="rect">
            <a:avLst/>
          </a:prstGeom>
        </p:spPr>
      </p:pic>
      <p:pic>
        <p:nvPicPr>
          <p:cNvPr id="8" name="그림 7"/>
          <p:cNvPicPr>
            <a:picLocks noChangeAspect="1"/>
          </p:cNvPicPr>
          <p:nvPr/>
        </p:nvPicPr>
        <p:blipFill rotWithShape="1">
          <a:blip r:embed="rId4"/>
          <a:stretch>
            <a:fillRect/>
          </a:stretch>
        </p:blipFill>
        <p:spPr>
          <a:xfrm>
            <a:off x="2511498" y="57150"/>
            <a:ext cx="1593508" cy="687555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0" y="1410856"/>
            <a:ext cx="7325766" cy="7564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latinLnBrk="0">
              <a:defRPr/>
            </a:pPr>
            <a:r>
              <a:rPr lang="en-US" altLang="ko-KR" sz="4400" b="1">
                <a:solidFill>
                  <a:srgbClr val="2F2F41"/>
                </a:solidFill>
                <a:latin typeface="Arial"/>
                <a:ea typeface="Arial"/>
              </a:rPr>
              <a:t>RAILWAY CONFERENCE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15009" y="2236524"/>
            <a:ext cx="5994980" cy="4496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en-US" altLang="ko-KR" sz="2400" b="1">
                <a:solidFill>
                  <a:srgbClr val="C00000"/>
                </a:solidFill>
              </a:rPr>
              <a:t>Intergration, Development and Quality of Life</a:t>
            </a:r>
          </a:p>
        </p:txBody>
      </p:sp>
      <p:sp>
        <p:nvSpPr>
          <p:cNvPr id="18" name="직각 삼각형 17"/>
          <p:cNvSpPr/>
          <p:nvPr/>
        </p:nvSpPr>
        <p:spPr>
          <a:xfrm flipH="1">
            <a:off x="5099535" y="3894992"/>
            <a:ext cx="4806464" cy="2963008"/>
          </a:xfrm>
          <a:prstGeom prst="rtTriangle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22" name="직각 삼각형 21"/>
          <p:cNvSpPr/>
          <p:nvPr/>
        </p:nvSpPr>
        <p:spPr>
          <a:xfrm>
            <a:off x="0" y="5187462"/>
            <a:ext cx="2461846" cy="1670538"/>
          </a:xfrm>
          <a:prstGeom prst="rtTriangl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/>
          </a:p>
        </p:txBody>
      </p:sp>
      <p:pic>
        <p:nvPicPr>
          <p:cNvPr id="23" name="그림 22"/>
          <p:cNvPicPr>
            <a:picLocks noChangeAspect="1"/>
          </p:cNvPicPr>
          <p:nvPr/>
        </p:nvPicPr>
        <p:blipFill rotWithShape="1">
          <a:blip r:embed="rId5"/>
          <a:stretch>
            <a:fillRect/>
          </a:stretch>
        </p:blipFill>
        <p:spPr>
          <a:xfrm>
            <a:off x="6211039" y="185457"/>
            <a:ext cx="1781468" cy="588520"/>
          </a:xfrm>
          <a:prstGeom prst="rect">
            <a:avLst/>
          </a:prstGeom>
        </p:spPr>
      </p:pic>
      <p:pic>
        <p:nvPicPr>
          <p:cNvPr id="25" name="그림 24"/>
          <p:cNvPicPr>
            <a:picLocks noChangeAspect="1"/>
          </p:cNvPicPr>
          <p:nvPr/>
        </p:nvPicPr>
        <p:blipFill rotWithShape="1">
          <a:blip r:embed="rId6"/>
          <a:stretch>
            <a:fillRect/>
          </a:stretch>
        </p:blipFill>
        <p:spPr>
          <a:xfrm>
            <a:off x="8087434" y="189071"/>
            <a:ext cx="1532172" cy="555978"/>
          </a:xfrm>
          <a:prstGeom prst="rect">
            <a:avLst/>
          </a:prstGeom>
        </p:spPr>
      </p:pic>
      <p:sp>
        <p:nvSpPr>
          <p:cNvPr id="36" name="TextBox 9"/>
          <p:cNvSpPr txBox="1"/>
          <p:nvPr/>
        </p:nvSpPr>
        <p:spPr>
          <a:xfrm>
            <a:off x="423543" y="3178341"/>
            <a:ext cx="6284816" cy="19082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latinLnBrk="0">
              <a:defRPr/>
            </a:pPr>
            <a:r>
              <a:rPr lang="en-US" altLang="ko-KR" sz="2800" b="1" dirty="0">
                <a:solidFill>
                  <a:srgbClr val="2F2F41"/>
                </a:solidFill>
                <a:latin typeface="Arial"/>
                <a:ea typeface="Arial"/>
              </a:rPr>
              <a:t>October</a:t>
            </a:r>
            <a:r>
              <a:rPr lang="ko-KR" altLang="en-US" sz="2800" b="1" dirty="0">
                <a:solidFill>
                  <a:srgbClr val="2F2F41"/>
                </a:solidFill>
                <a:latin typeface="Arial"/>
                <a:ea typeface="Arial"/>
              </a:rPr>
              <a:t> </a:t>
            </a:r>
            <a:r>
              <a:rPr lang="en-US" altLang="ko-KR" sz="2800" b="1" dirty="0">
                <a:solidFill>
                  <a:srgbClr val="2F2F41"/>
                </a:solidFill>
                <a:latin typeface="Arial"/>
                <a:ea typeface="Arial"/>
              </a:rPr>
              <a:t>26, 2021</a:t>
            </a:r>
          </a:p>
          <a:p>
            <a:pPr algn="ctr" latinLnBrk="0">
              <a:defRPr/>
            </a:pPr>
            <a:r>
              <a:rPr lang="en-US" altLang="ko-KR" sz="2800" b="1" dirty="0">
                <a:solidFill>
                  <a:srgbClr val="2F2F41"/>
                </a:solidFill>
                <a:latin typeface="Arial"/>
                <a:ea typeface="Arial"/>
              </a:rPr>
              <a:t>From 14:00 To 17:00</a:t>
            </a:r>
          </a:p>
          <a:p>
            <a:pPr algn="ctr" latinLnBrk="0">
              <a:defRPr/>
            </a:pPr>
            <a:endParaRPr lang="en-US" altLang="ko-KR" sz="1400" b="1" dirty="0">
              <a:solidFill>
                <a:srgbClr val="2F2F41"/>
              </a:solidFill>
              <a:latin typeface="Arial"/>
              <a:ea typeface="Arial"/>
            </a:endParaRPr>
          </a:p>
          <a:p>
            <a:pPr algn="ctr" latinLnBrk="0">
              <a:defRPr/>
            </a:pPr>
            <a:r>
              <a:rPr lang="en-US" altLang="ko-KR" sz="2400" b="1" dirty="0">
                <a:solidFill>
                  <a:srgbClr val="2F2F41"/>
                </a:solidFill>
                <a:latin typeface="Arial"/>
                <a:ea typeface="Arial"/>
              </a:rPr>
              <a:t>Paseo Galeria Event Center</a:t>
            </a:r>
          </a:p>
          <a:p>
            <a:pPr algn="ctr" latinLnBrk="0">
              <a:defRPr/>
            </a:pPr>
            <a:r>
              <a:rPr lang="en-US" altLang="ko-KR" sz="2400" b="1" dirty="0">
                <a:solidFill>
                  <a:srgbClr val="2F2F41"/>
                </a:solidFill>
                <a:latin typeface="Arial"/>
              </a:rPr>
              <a:t>Asunción, Paraguay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/>
    </mc:Choice>
    <mc:Fallback xmlns:dsp="http://schemas.microsoft.com/office/drawing/2008/diagram" xmlns:dgm="http://schemas.openxmlformats.org/drawingml/2006/diagram" xmlns:c="http://schemas.openxmlformats.org/drawingml/2006/chart" xmlns="">
      <p:transition/>
    </mc:Fallback>
  </mc:AlternateContent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/>
        <a:ea typeface=""/>
        <a:cs typeface=""/>
        <a:font script="Jpan" typeface="Yu Gothic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/>
        <a:ea typeface=""/>
        <a:cs typeface=""/>
        <a:font script="Jpan" typeface="Yu Gothic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Yu Gothic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24</Words>
  <Application>Microsoft Office PowerPoint</Application>
  <PresentationFormat>A4 용지(210x297mm)</PresentationFormat>
  <Paragraphs>7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6" baseType="lpstr">
      <vt:lpstr>맑은 고딕</vt:lpstr>
      <vt:lpstr>Arial</vt:lpstr>
      <vt:lpstr>Calibri</vt:lpstr>
      <vt:lpstr>Calibri Light</vt:lpstr>
      <vt:lpstr>Office 테마</vt:lpstr>
      <vt:lpstr>PowerPoint 프레젠테이션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이광복</dc:creator>
  <cp:lastModifiedBy>USER</cp:lastModifiedBy>
  <cp:revision>1661</cp:revision>
  <dcterms:created xsi:type="dcterms:W3CDTF">2018-05-20T06:05:45Z</dcterms:created>
  <dcterms:modified xsi:type="dcterms:W3CDTF">2021-10-26T13:44:06Z</dcterms:modified>
  <cp:version/>
</cp:coreProperties>
</file>